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1" r:id="rId23"/>
    <p:sldId id="282" r:id="rId24"/>
    <p:sldId id="276" r:id="rId25"/>
    <p:sldId id="277" r:id="rId26"/>
    <p:sldId id="278" r:id="rId27"/>
    <p:sldId id="279"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CD359D98-5048-42B9-B7BC-4C251D1AB6BD}" type="datetimeFigureOut">
              <a:rPr lang="ms-MY" smtClean="0"/>
              <a:t>14/08/2014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D359D98-5048-42B9-B7BC-4C251D1AB6BD}" type="datetimeFigureOut">
              <a:rPr lang="ms-MY" smtClean="0"/>
              <a:t>14/08/2014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D359D98-5048-42B9-B7BC-4C251D1AB6BD}" type="datetimeFigureOut">
              <a:rPr lang="ms-MY" smtClean="0"/>
              <a:t>14/08/2014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980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2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60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17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00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39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08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47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D359D98-5048-42B9-B7BC-4C251D1AB6BD}" type="datetimeFigureOut">
              <a:rPr lang="ms-MY" smtClean="0"/>
              <a:t>14/08/2014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75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85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7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6074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27786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820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6183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07271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906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9402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59D98-5048-42B9-B7BC-4C251D1AB6BD}" type="datetimeFigureOut">
              <a:rPr lang="ms-MY" smtClean="0"/>
              <a:t>14/08/2014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35801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8699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139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961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CD359D98-5048-42B9-B7BC-4C251D1AB6BD}" type="datetimeFigureOut">
              <a:rPr lang="ms-MY" smtClean="0"/>
              <a:t>14/08/2014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CD359D98-5048-42B9-B7BC-4C251D1AB6BD}" type="datetimeFigureOut">
              <a:rPr lang="ms-MY" smtClean="0"/>
              <a:t>14/08/2014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CD359D98-5048-42B9-B7BC-4C251D1AB6BD}" type="datetimeFigureOut">
              <a:rPr lang="ms-MY" smtClean="0"/>
              <a:t>14/08/2014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59D98-5048-42B9-B7BC-4C251D1AB6BD}" type="datetimeFigureOut">
              <a:rPr lang="ms-MY" smtClean="0"/>
              <a:t>14/08/2014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59D98-5048-42B9-B7BC-4C251D1AB6BD}" type="datetimeFigureOut">
              <a:rPr lang="ms-MY" smtClean="0"/>
              <a:t>14/08/2014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59D98-5048-42B9-B7BC-4C251D1AB6BD}" type="datetimeFigureOut">
              <a:rPr lang="ms-MY" smtClean="0"/>
              <a:t>14/08/2014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74E20D12-AF24-4A95-A3A3-F4D54CD4D6B4}"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59D98-5048-42B9-B7BC-4C251D1AB6BD}" type="datetimeFigureOut">
              <a:rPr lang="ms-MY" smtClean="0"/>
              <a:t>14/08/2014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0D12-AF24-4A95-A3A3-F4D54CD4D6B4}"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8/14/2014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28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A424-D4EC-4E69-8D79-23B36C102029}" type="datetimeFigureOut">
              <a:rPr lang="ms-MY" smtClean="0">
                <a:solidFill>
                  <a:prstClr val="black">
                    <a:tint val="75000"/>
                  </a:prstClr>
                </a:solidFill>
              </a:rPr>
              <a:pPr/>
              <a:t>14/08/2014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E72C4-0D16-43A4-86A1-9C12ED4A8E55}"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6846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Anbiya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365104"/>
            <a:ext cx="8915400" cy="1200329"/>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Kami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masukkan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dilimpahi</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621249"/>
            <a:ext cx="9144000" cy="1015663"/>
          </a:xfrm>
          <a:prstGeom prst="rect">
            <a:avLst/>
          </a:prstGeom>
          <a:solidFill>
            <a:schemeClr val="bg1">
              <a:lumMod val="95000"/>
              <a:alpha val="42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وَأَدْخَلْنَاهُمْ فِي رَحْمَتِنَا إِنَّهُم مِّنَ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الصَّالِحِينَ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253450" y="-27384"/>
            <a:ext cx="850112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Gaya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diteladani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03870" y="980728"/>
            <a:ext cx="7600578" cy="1947596"/>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membaca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 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mentadabbur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ayat-ayatnya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mbil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pelajaran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panduan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mengamalkan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petunjuknya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05990" y="3131794"/>
            <a:ext cx="6713156" cy="936103"/>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apabila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berhadapan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ayat-ayat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kemurkaan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5"/>
          <p:cNvSpPr/>
          <p:nvPr/>
        </p:nvSpPr>
        <p:spPr>
          <a:xfrm>
            <a:off x="323528" y="1155370"/>
            <a:ext cx="864096" cy="689454"/>
          </a:xfrm>
          <a:prstGeom prst="cloud">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3200" dirty="0"/>
          </a:p>
        </p:txBody>
      </p:sp>
      <p:sp>
        <p:nvSpPr>
          <p:cNvPr id="7" name="Rounded Rectangle 6"/>
          <p:cNvSpPr/>
          <p:nvPr/>
        </p:nvSpPr>
        <p:spPr>
          <a:xfrm>
            <a:off x="1205990" y="4165477"/>
            <a:ext cx="6713156" cy="1279747"/>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percaya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berharap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Al-Quran</a:t>
            </a:r>
          </a:p>
        </p:txBody>
      </p:sp>
      <p:sp>
        <p:nvSpPr>
          <p:cNvPr id="8" name="Rounded Rectangle 7"/>
          <p:cNvSpPr/>
          <p:nvPr/>
        </p:nvSpPr>
        <p:spPr>
          <a:xfrm>
            <a:off x="1205990" y="5600640"/>
            <a:ext cx="6713156" cy="1068720"/>
          </a:xfrm>
          <a:prstGeom prst="roundRect">
            <a:avLst>
              <a:gd name="adj" fmla="val 5972"/>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kali Al-Quran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dibaca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wujud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perubahan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pergerakan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jiwa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253450" y="-27384"/>
            <a:ext cx="850112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Gaya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diteladani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03870" y="1052736"/>
            <a:ext cx="7600578" cy="1224136"/>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bersedia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mendirikan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sepenuh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raga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seluruh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jiwa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15422" y="2420889"/>
            <a:ext cx="6713156" cy="1584175"/>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rasa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khusyuk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memenuhi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ihsan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5"/>
          <p:cNvSpPr/>
          <p:nvPr/>
        </p:nvSpPr>
        <p:spPr>
          <a:xfrm>
            <a:off x="323528" y="1155370"/>
            <a:ext cx="864096" cy="689454"/>
          </a:xfrm>
          <a:prstGeom prst="cloud">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3200" dirty="0"/>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227548"/>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86021"/>
            <a:ext cx="8915400" cy="1815882"/>
          </a:xfrm>
          <a:prstGeom prst="rect">
            <a:avLst/>
          </a:prstGeom>
          <a:solidFill>
            <a:srgbClr val="00B0F0">
              <a:alpha val="66000"/>
            </a:srgbClr>
          </a:solidFill>
        </p:spPr>
        <p:txBody>
          <a:bodyPr wrap="square">
            <a:spAutoFit/>
          </a:bodyPr>
          <a:lstStyle/>
          <a:p>
            <a:pPr lvl="0" algn="ctr" fontAlgn="base">
              <a:spcBef>
                <a:spcPct val="0"/>
              </a:spcBef>
              <a:spcAft>
                <a:spcPct val="0"/>
              </a:spcAft>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beribadat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seolah-olah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melihatNya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mungkin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melihatNya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melihat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96856"/>
            <a:ext cx="9144000" cy="1754326"/>
          </a:xfrm>
          <a:prstGeom prst="rect">
            <a:avLst/>
          </a:prstGeom>
          <a:solidFill>
            <a:schemeClr val="bg1">
              <a:lumMod val="95000"/>
              <a:alpha val="43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تَعْبُدَ اللهَ كَأَنَّكَ تَرَاهُ،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لَمْ تَكُنْ تَرَاهُ، فَإِنَّهُ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يَرَاكَ</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253450" y="44624"/>
            <a:ext cx="8501122"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Gaya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diteladani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03870" y="1052736"/>
            <a:ext cx="7600578" cy="1440160"/>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simpati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38500" y="2765266"/>
            <a:ext cx="6713156" cy="936103"/>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5"/>
          <p:cNvSpPr/>
          <p:nvPr/>
        </p:nvSpPr>
        <p:spPr>
          <a:xfrm>
            <a:off x="323528" y="1227378"/>
            <a:ext cx="864096" cy="689454"/>
          </a:xfrm>
          <a:prstGeom prst="cloud">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3200" dirty="0"/>
          </a:p>
        </p:txBody>
      </p:sp>
      <p:sp>
        <p:nvSpPr>
          <p:cNvPr id="7" name="Rounded Rectangle 6"/>
          <p:cNvSpPr/>
          <p:nvPr/>
        </p:nvSpPr>
        <p:spPr>
          <a:xfrm>
            <a:off x="1238500" y="3782553"/>
            <a:ext cx="6713156" cy="975352"/>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meringankan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215422" y="4901920"/>
            <a:ext cx="6713156" cy="140740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bekerja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kebajikan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demi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menyahut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148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523636"/>
            <a:ext cx="8915400" cy="2123658"/>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kiblat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masing-masing</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menujunya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berlumba-lumbalah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berhimpun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Kuasa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621249"/>
            <a:ext cx="9144000" cy="2585323"/>
          </a:xfrm>
          <a:prstGeom prst="rect">
            <a:avLst/>
          </a:prstGeom>
          <a:solidFill>
            <a:schemeClr val="bg1">
              <a:lumMod val="95000"/>
              <a:alpha val="42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وَلِكُلٍّ وِجْهَةٌ هُوَ مُوَلِّيهَا فَاسْتَبِقُواْ الْخَيْرَاتِ أَيْنَ مَا تَكُونُواْ يَأْتِ بِكُمُ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جَمِيعًا إِنَّ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كُلِّ شَيْءٍ قَدِيرٌ</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ounded Rectangle 2"/>
          <p:cNvSpPr/>
          <p:nvPr/>
        </p:nvSpPr>
        <p:spPr>
          <a:xfrm>
            <a:off x="683568" y="2432288"/>
            <a:ext cx="7704856" cy="1212736"/>
          </a:xfrm>
          <a:prstGeom prst="roundRect">
            <a:avLst>
              <a:gd name="adj" fmla="val 5972"/>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bergantung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kedudukan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profesion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umur</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27384"/>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berpeluang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683568" y="1340768"/>
            <a:ext cx="7704856" cy="869196"/>
          </a:xfrm>
          <a:prstGeom prst="roundRect">
            <a:avLst>
              <a:gd name="adj" fmla="val 6561"/>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bergantung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taraf</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pendidikan</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19572" y="4221088"/>
            <a:ext cx="7704856" cy="1224136"/>
          </a:xfrm>
          <a:prstGeom prst="roundRect">
            <a:avLst>
              <a:gd name="adj" fmla="val 5972"/>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menjejaki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menauladani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sifat-sifat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17295996" flipH="1">
            <a:off x="14936" y="1727522"/>
            <a:ext cx="1118806" cy="840349"/>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83-84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 y="1593032"/>
            <a:ext cx="9144000" cy="3046988"/>
          </a:xfrm>
          <a:prstGeom prst="rect">
            <a:avLst/>
          </a:prstGeom>
          <a:solidFill>
            <a:schemeClr val="bg1">
              <a:lumMod val="95000"/>
              <a:alpha val="47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وَإِذَا سَمِعُواْ مَا أُنزِلَ إِلَى الرَّسُولِ تَرَى أَعْيُنَهُمْ تَفِيضُ مِنَ الدَّمْعِ مِمَّا عَرَفُواْ مِنَ الْحَقِّ يَقُولُونَ رَبَّنَا آمَنَّا فَاكْتُبْنَا مَعَ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الشَّاهِدِينَ.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وَمَا لَنَا لاَ نُؤْمِنُ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جَاءنَا مِنَ الْحَقِّ وَنَطْمَعُ أَن يُدْخِلَنَا رَبَّنَا مَعَ الْقَوْمِ الصَّالِحِينَ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241484"/>
            <a:ext cx="90678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1096" y="1567820"/>
            <a:ext cx="8915400" cy="4093428"/>
          </a:xfrm>
          <a:prstGeom prst="rect">
            <a:avLst/>
          </a:prstGeom>
          <a:solidFill>
            <a:srgbClr val="00B0F0">
              <a:alpha val="68000"/>
            </a:srgbClr>
          </a:solidFill>
        </p:spPr>
        <p:txBody>
          <a:bodyPr wrap="square">
            <a:spAutoFit/>
          </a:bodyPr>
          <a:lstStyle/>
          <a:p>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mendengar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diturunkan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mencucurkan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sambil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Tetapkanlah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saksi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mengakui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84. "Dan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padahal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sepenuh-penuh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0" y="1556048"/>
            <a:ext cx="9144000" cy="4524315"/>
          </a:xfrm>
          <a:prstGeom prst="rect">
            <a:avLst/>
          </a:prstGeom>
          <a:solidFill>
            <a:schemeClr val="bg1">
              <a:lumMod val="95000"/>
              <a:alpha val="40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260648"/>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0" y="1570276"/>
            <a:ext cx="9144000" cy="2400657"/>
          </a:xfrm>
          <a:prstGeom prst="rect">
            <a:avLst/>
          </a:prstGeom>
          <a:solidFill>
            <a:schemeClr val="bg1">
              <a:lumMod val="95000"/>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1656" y="4769857"/>
            <a:ext cx="8286808" cy="1323439"/>
          </a:xfrm>
          <a:prstGeom prst="rect">
            <a:avLst/>
          </a:prstGeom>
          <a:solidFill>
            <a:srgbClr val="00B0F0">
              <a:alpha val="63000"/>
            </a:srgb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18864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1503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36063" cy="6858000"/>
          </a:xfrm>
          <a:prstGeom prst="rect">
            <a:avLst/>
          </a:prstGeom>
          <a:noFill/>
          <a:ln w="9525" algn="in">
            <a:noFill/>
            <a:miter lim="800000"/>
            <a:headEnd/>
            <a:tailEnd/>
          </a:ln>
        </p:spPr>
      </p:pic>
    </p:spTree>
    <p:extLst>
      <p:ext uri="{BB962C8B-B14F-4D97-AF65-F5344CB8AC3E}">
        <p14:creationId xmlns:p14="http://schemas.microsoft.com/office/powerpoint/2010/main" val="387981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161956" y="21246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480954" y="1652620"/>
            <a:ext cx="8077200" cy="1862048"/>
          </a:xfrm>
          <a:prstGeom prst="rect">
            <a:avLst/>
          </a:prstGeom>
          <a:solidFill>
            <a:schemeClr val="bg1">
              <a:lumMod val="95000"/>
              <a:alpha val="41000"/>
            </a:schemeClr>
          </a:solidFill>
        </p:spPr>
        <p:txBody>
          <a:bodyPr>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98674"/>
            <a:ext cx="9144000" cy="1446550"/>
          </a:xfrm>
          <a:prstGeom prst="rect">
            <a:avLst/>
          </a:prstGeom>
          <a:solidFill>
            <a:srgbClr val="00B0F0">
              <a:alpha val="64000"/>
            </a:srgbClr>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142906" y="188640"/>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368838"/>
            <a:ext cx="9144000" cy="2246769"/>
          </a:xfrm>
          <a:prstGeom prst="rect">
            <a:avLst/>
          </a:prstGeom>
          <a:solidFill>
            <a:srgbClr val="00B0F0">
              <a:alpha val="60000"/>
            </a:srgbClr>
          </a:solidFill>
          <a:ln w="38100">
            <a:noFill/>
          </a:ln>
        </p:spPr>
        <p:txBody>
          <a:bodyPr wrap="square">
            <a:spAutoFit/>
          </a:bodyPr>
          <a:lstStyle/>
          <a:p>
            <a:pPr algn="ctr">
              <a:defRPr/>
            </a:pP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170618"/>
            <a:ext cx="9144000" cy="1754326"/>
          </a:xfrm>
          <a:prstGeom prst="rect">
            <a:avLst/>
          </a:prstGeom>
          <a:solidFill>
            <a:schemeClr val="bg1">
              <a:lumMod val="95000"/>
              <a:alpha val="42000"/>
            </a:schemeClr>
          </a:solidFill>
        </p:spPr>
        <p:txBody>
          <a:bodyPr wrap="square">
            <a:spAutoFit/>
          </a:bodyPr>
          <a:lstStyle/>
          <a:p>
            <a:pPr algn="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شَرِيْكَ لَه،</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prstClr val="white"/>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107504" y="188640"/>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340768"/>
            <a:ext cx="9001156" cy="1754326"/>
          </a:xfrm>
          <a:prstGeom prst="rect">
            <a:avLst/>
          </a:prstGeom>
          <a:solidFill>
            <a:schemeClr val="bg1">
              <a:lumMod val="95000"/>
              <a:alpha val="49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عَبْدِكَ وَرَسُولِكَ 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أَجْمَعِيْنَ.</a:t>
            </a:r>
            <a:endPar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418961"/>
            <a:ext cx="9144000" cy="2064284"/>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571472" y="188640"/>
            <a:ext cx="8072494"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250044"/>
            <a:ext cx="9144000" cy="1938992"/>
          </a:xfrm>
          <a:prstGeom prst="rect">
            <a:avLst/>
          </a:prstGeom>
          <a:solidFill>
            <a:schemeClr val="bg1">
              <a:lumMod val="95000"/>
              <a:alpha val="41000"/>
            </a:schemeClr>
          </a:solidFill>
        </p:spPr>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فَيَا عِبَادَ </a:t>
            </a:r>
            <a:r>
              <a:rPr lang="ar-EG" sz="60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اللهِ،</a:t>
            </a:r>
            <a:r>
              <a:rPr lang="ar-SA" sz="60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 </a:t>
            </a:r>
            <a:r>
              <a:rPr lang="ar-EG" sz="6000" b="1" dirty="0" smtClean="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اتَّقُوا اللهَ </a:t>
            </a:r>
            <a:r>
              <a:rPr lang="ar-EG" sz="6000" b="1"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الَّذِيْ هَدَاكُمْ لِهَذَا الدِّيْنِ الْقَوِيْم.</a:t>
            </a:r>
            <a:endParaRPr lang="ms-MY" sz="60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 Box 2"/>
          <p:cNvSpPr txBox="1">
            <a:spLocks noChangeArrowheads="1"/>
          </p:cNvSpPr>
          <p:nvPr/>
        </p:nvSpPr>
        <p:spPr bwMode="auto">
          <a:xfrm>
            <a:off x="0" y="3974854"/>
            <a:ext cx="9144000" cy="1387176"/>
          </a:xfrm>
          <a:prstGeom prst="rect">
            <a:avLst/>
          </a:prstGeom>
          <a:solidFill>
            <a:srgbClr val="00B0F0">
              <a:alpha val="65000"/>
            </a:srgbClr>
          </a:solidFill>
          <a:ln w="9525">
            <a:noFill/>
            <a:round/>
            <a:headEnd/>
            <a:tailEnd/>
          </a:ln>
          <a:effectLst/>
        </p:spPr>
        <p:txBody>
          <a:bodyPr wrap="square" lIns="90000" tIns="46800" rIns="90000" bIns="46800">
            <a:spAutoFit/>
          </a:bodyPr>
          <a:lstStyle/>
          <a:p>
            <a:pPr algn="ct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syarie</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sohih</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55576" y="-27384"/>
            <a:ext cx="7757120"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Berusahalah</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meningkatkan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ketakwaan</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566172" y="3129018"/>
            <a:ext cx="4343400" cy="1596126"/>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Bersyukur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segala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pengurniaan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anugerahnya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7544" y="1482106"/>
            <a:ext cx="3810000" cy="2036681"/>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Melaksanakan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pengabdian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keadaan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Ikhlas</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rot="1772048">
            <a:off x="4160359" y="2527068"/>
            <a:ext cx="947554" cy="810855"/>
          </a:xfrm>
          <a:prstGeom prst="rightArrow">
            <a:avLst/>
          </a:prstGeom>
          <a:solidFill>
            <a:schemeClr val="bg1"/>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37737444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5668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0637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0" y="1571308"/>
            <a:ext cx="9144000" cy="1569660"/>
          </a:xfrm>
          <a:prstGeom prst="rect">
            <a:avLst/>
          </a:prstGeom>
          <a:solidFill>
            <a:schemeClr val="bg1">
              <a:lumMod val="95000"/>
              <a:alpha val="3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83568" y="177021"/>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03672"/>
            <a:ext cx="8643998" cy="2677656"/>
          </a:xfrm>
          <a:prstGeom prst="rect">
            <a:avLst/>
          </a:prstGeom>
          <a:solidFill>
            <a:srgbClr val="00B0F0">
              <a:alpha val="54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1234664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822343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53055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2638796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08595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313932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49804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3286960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680396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1262246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01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107504" y="116632"/>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268760"/>
            <a:ext cx="9001156" cy="1754326"/>
          </a:xfrm>
          <a:prstGeom prst="rect">
            <a:avLst/>
          </a:prstGeom>
          <a:solidFill>
            <a:schemeClr val="bg1">
              <a:lumMod val="95000"/>
              <a:alpha val="47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عَبْدِكَ وَرَسُولِكَ 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a:t>
            </a:r>
            <a:endPar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346953"/>
            <a:ext cx="9144000" cy="2064284"/>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0991" y="3673475"/>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ikutilah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manhaj</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solehin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istimewa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didunia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diakhirat</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700808"/>
            <a:ext cx="9144000" cy="1569660"/>
          </a:xfrm>
          <a:prstGeom prst="rect">
            <a:avLst/>
          </a:prstGeom>
          <a:solidFill>
            <a:schemeClr val="bg1">
              <a:lumMod val="95000"/>
              <a:alpha val="56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تَعَالَى، وَخُذُوْا بِمَنَاهِجِ الصَّالِحِيْنَ فِي الْحَيَاة، تَفُوْزُوْا فَوْزًا عَظِيْمًا فِي الدَّارَيْن.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179929"/>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76200" y="44624"/>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122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718121"/>
            <a:ext cx="8915400" cy="1200329"/>
          </a:xfrm>
          <a:prstGeom prst="rect">
            <a:avLst/>
          </a:prstGeom>
          <a:solidFill>
            <a:srgbClr val="00B0F0">
              <a:alpha val="74000"/>
            </a:srgbClr>
          </a:solidFill>
        </p:spPr>
        <p:txBody>
          <a:bodyPr wrap="square">
            <a:spAutoFit/>
          </a:bodyP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didunia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 y="1431588"/>
            <a:ext cx="9144000" cy="1754326"/>
          </a:xfrm>
          <a:prstGeom prst="rect">
            <a:avLst/>
          </a:prstGeom>
          <a:solidFill>
            <a:schemeClr val="bg1">
              <a:lumMod val="95000"/>
              <a:alpha val="44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وَآتَيْنَاهُ فِي الْدُّنْيَا حَسَنَةً وَإِنَّهُ فِي الآخِرَةِ لَمِنَ الصَّالِحِينَ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35496" y="-27384"/>
            <a:ext cx="90532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Ibrahim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kekasih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43608" y="2348880"/>
            <a:ext cx="7200800" cy="1224136"/>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Dikurniakan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kemuliaan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kasih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sayang</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1066800" y="1299592"/>
            <a:ext cx="2851576" cy="84868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rtl="1">
              <a:defRPr/>
            </a:pPr>
            <a:r>
              <a:rPr lang="ar-SA" sz="5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جَلِيلُ الله</a:t>
            </a:r>
            <a:r>
              <a:rPr lang="en-US" sz="5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endParaRPr lang="en-US" sz="5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6" name="Curved Down Arrow 5"/>
          <p:cNvSpPr/>
          <p:nvPr/>
        </p:nvSpPr>
        <p:spPr>
          <a:xfrm rot="5136706" flipV="1">
            <a:off x="247990" y="620285"/>
            <a:ext cx="1179517" cy="970652"/>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4842710" y="3745632"/>
            <a:ext cx="3851920" cy="1195536"/>
          </a:xfrm>
          <a:prstGeom prst="roundRect">
            <a:avLst>
              <a:gd name="adj" fmla="val 19735"/>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398911" y="3717032"/>
            <a:ext cx="3597025" cy="1198596"/>
          </a:xfrm>
          <a:prstGeom prst="roundRect">
            <a:avLst>
              <a:gd name="adj" fmla="val 19735"/>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pemimpin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Mithali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3487168">
            <a:off x="7949380" y="3271267"/>
            <a:ext cx="639393" cy="496828"/>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8390261" flipV="1">
            <a:off x="597333" y="3187065"/>
            <a:ext cx="701132" cy="468153"/>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2051720" y="5129903"/>
            <a:ext cx="5184576" cy="1467449"/>
          </a:xfrm>
          <a:prstGeom prst="roundRect">
            <a:avLst>
              <a:gd name="adj" fmla="val 19735"/>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Istiqamah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kebenaran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bersyukur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
        <p:nvSpPr>
          <p:cNvPr id="3" name="Rectangle 2"/>
          <p:cNvSpPr/>
          <p:nvPr/>
        </p:nvSpPr>
        <p:spPr>
          <a:xfrm>
            <a:off x="44896" y="-2738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Menjejaki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1484784"/>
            <a:ext cx="8136904" cy="108012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agar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dimasukkan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kelompak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71896" y="3212976"/>
            <a:ext cx="7704856" cy="1080120"/>
          </a:xfrm>
          <a:prstGeom prst="roundRect">
            <a:avLst>
              <a:gd name="adj" fmla="val 5972"/>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703854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1277</Words>
  <Application>Microsoft Office PowerPoint</Application>
  <PresentationFormat>On-screen Show (4:3)</PresentationFormat>
  <Paragraphs>128</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20</cp:revision>
  <dcterms:created xsi:type="dcterms:W3CDTF">2014-08-12T00:24:27Z</dcterms:created>
  <dcterms:modified xsi:type="dcterms:W3CDTF">2014-08-14T05:48:50Z</dcterms:modified>
</cp:coreProperties>
</file>